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6D970-F568-4217-ACE3-C907A48BDEE2}" v="1" dt="2024-09-04T18:22:49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Woolley" userId="ed6e62c3-4cde-48a6-86a6-3b11e168614b" providerId="ADAL" clId="{C546D970-F568-4217-ACE3-C907A48BDEE2}"/>
    <pc:docChg chg="custSel modSld">
      <pc:chgData name="Jennifer Woolley" userId="ed6e62c3-4cde-48a6-86a6-3b11e168614b" providerId="ADAL" clId="{C546D970-F568-4217-ACE3-C907A48BDEE2}" dt="2024-09-04T18:22:51.099" v="4" actId="962"/>
      <pc:docMkLst>
        <pc:docMk/>
      </pc:docMkLst>
      <pc:sldChg chg="addSp delSp modSp mod">
        <pc:chgData name="Jennifer Woolley" userId="ed6e62c3-4cde-48a6-86a6-3b11e168614b" providerId="ADAL" clId="{C546D970-F568-4217-ACE3-C907A48BDEE2}" dt="2024-09-04T18:22:51.099" v="4" actId="962"/>
        <pc:sldMkLst>
          <pc:docMk/>
          <pc:sldMk cId="761729322" sldId="256"/>
        </pc:sldMkLst>
        <pc:picChg chg="del mod">
          <ac:chgData name="Jennifer Woolley" userId="ed6e62c3-4cde-48a6-86a6-3b11e168614b" providerId="ADAL" clId="{C546D970-F568-4217-ACE3-C907A48BDEE2}" dt="2024-09-04T18:22:39.450" v="1" actId="478"/>
          <ac:picMkLst>
            <pc:docMk/>
            <pc:sldMk cId="761729322" sldId="256"/>
            <ac:picMk id="3" creationId="{AB2C28A0-FC62-47BD-3009-D8A523C3B09B}"/>
          </ac:picMkLst>
        </pc:picChg>
        <pc:picChg chg="add mod">
          <ac:chgData name="Jennifer Woolley" userId="ed6e62c3-4cde-48a6-86a6-3b11e168614b" providerId="ADAL" clId="{C546D970-F568-4217-ACE3-C907A48BDEE2}" dt="2024-09-04T18:22:51.099" v="4" actId="962"/>
          <ac:picMkLst>
            <pc:docMk/>
            <pc:sldMk cId="761729322" sldId="256"/>
            <ac:picMk id="4" creationId="{C0938663-63CD-FAAA-F667-E82418E4D6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1CBB-4E1D-6723-52BD-CEE8C4456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E272A-1C22-9DBD-D709-4499C750E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4DE2-6001-F288-E969-A5F52C02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5625F-4EDE-FB5F-A196-B8A2D508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8193A-907F-5A64-BDA0-EDFB9B8D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DD0B-C142-05BA-6C85-87549892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26D58-78C8-E24A-D75E-90E8BF178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677B2-B41C-0C02-1986-5A35A484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1D96-F5D4-DBE8-F4ED-93C76050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2EDAC-A7E6-080D-CE36-B3AB652E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1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53B334-86E0-8C23-8A98-EFA245DC7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83823-5B80-1506-2EE9-D66C08930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EC578-9574-3055-493F-A8E390C1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F563-6BD3-2D19-631A-CE949964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E7733-0CA7-01C2-EB1A-ED895FD7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EF59-247C-2DA9-EFD3-9A0EEAFC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5D611-6861-3F07-3D7A-10E45AEB2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0131-D98E-04FD-6EB3-25FEA8E0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8B13A-333B-994C-7314-C63FE009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20976-C520-E2B9-3A58-86E63A74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4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B51A-380C-B470-400F-9C5DC5BEF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1B94D-8A59-F261-79B7-D63D520EA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07D4A-D6D3-7981-624B-59716310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FAB39-AA48-5154-908A-80722626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D9E21-BA76-A1F8-D4B1-7EAF8132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EE98-66B0-359D-7B4A-0E3F44C4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5E06-8843-6D8B-5500-BF5B4F980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5BA9F-8755-5A98-864F-B9601EB5E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70E7E-CCBC-1302-C2CF-FF1253E6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AC583-E37F-6327-0EF4-FE36267F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63D97-FF16-3083-23DA-DC44486F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8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2C9E-7F9B-8CB2-AA70-21ED718A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DDF7A-9B83-9AEF-7318-48206A611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16E83-E87E-FDE5-8479-C172DDFFE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7387B-27A5-431E-9EAF-5DEAD3413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FA37D-FEDA-EC70-3778-78D64E4B4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26CA8-E1A1-BC06-869A-FE71F73A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25655-4F2E-B949-569A-BC344EF3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CD87BA-2DAE-0072-01E1-92C9314D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08DA8-234E-3710-1674-B3269B42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41D1B-1073-2B2A-1322-1C6D1556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B4EE62-3A75-D9CD-AE0B-9BCFF074D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72446-DBFF-8108-5C51-1844D853A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5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99F8E-3347-0151-871F-00B3A3EC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379C1-4A88-0807-A22C-99707422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41C55-2C3F-AD19-50E4-2A1514A6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1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C66-A4CF-3696-7230-41F39980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BD864-7520-DC76-52F9-231BCEF8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51E4C-568D-8867-C9EA-5CFA48BEB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4A1DB-2577-AD0A-CD71-80CEE547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04F8E-8543-571F-4438-7C96ECCC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92EF9-193F-106E-898A-EEB51A59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55E2-B9FF-A8EE-3163-95F0F5E4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746E4-3529-DA85-A195-10AC58ADB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77735-5D27-1DE5-0435-E5F765FF6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F04CA-199B-852C-289F-16F17055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91FBB-E345-F19F-1F01-BA4FB0B8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669F5-0C68-B7CA-2E58-6ED28C0E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6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9EC0A-D357-6C80-126C-EA9DE82D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88EDE-F83C-B2B2-8B51-FEB5D751E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1BFF-D8EE-8FB5-664C-1004FB256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9264F-AC53-8BB5-FAC2-0572ED0E0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91E39-D1C4-728C-223F-0AF9AD2D0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4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C0938663-63CD-FAAA-F667-E82418E4D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2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Woolley</dc:creator>
  <cp:lastModifiedBy>Jennifer Woolley</cp:lastModifiedBy>
  <cp:revision>2</cp:revision>
  <dcterms:created xsi:type="dcterms:W3CDTF">2024-01-16T21:58:50Z</dcterms:created>
  <dcterms:modified xsi:type="dcterms:W3CDTF">2024-09-04T18:22:56Z</dcterms:modified>
</cp:coreProperties>
</file>