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313E3E-0AF4-4CA7-BB69-4763127536C5}" v="1" dt="2025-05-29T23:16:02.3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8" y="2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Woolley" userId="ed6e62c3-4cde-48a6-86a6-3b11e168614b" providerId="ADAL" clId="{CF313E3E-0AF4-4CA7-BB69-4763127536C5}"/>
    <pc:docChg chg="custSel modSld">
      <pc:chgData name="Jennifer Woolley" userId="ed6e62c3-4cde-48a6-86a6-3b11e168614b" providerId="ADAL" clId="{CF313E3E-0AF4-4CA7-BB69-4763127536C5}" dt="2025-05-29T23:16:27.484" v="219" actId="962"/>
      <pc:docMkLst>
        <pc:docMk/>
      </pc:docMkLst>
      <pc:sldChg chg="addSp delSp modSp mod">
        <pc:chgData name="Jennifer Woolley" userId="ed6e62c3-4cde-48a6-86a6-3b11e168614b" providerId="ADAL" clId="{CF313E3E-0AF4-4CA7-BB69-4763127536C5}" dt="2025-05-29T23:16:27.484" v="219" actId="962"/>
        <pc:sldMkLst>
          <pc:docMk/>
          <pc:sldMk cId="761729322" sldId="256"/>
        </pc:sldMkLst>
        <pc:picChg chg="add mod">
          <ac:chgData name="Jennifer Woolley" userId="ed6e62c3-4cde-48a6-86a6-3b11e168614b" providerId="ADAL" clId="{CF313E3E-0AF4-4CA7-BB69-4763127536C5}" dt="2025-05-29T23:16:27.484" v="219" actId="962"/>
          <ac:picMkLst>
            <pc:docMk/>
            <pc:sldMk cId="761729322" sldId="256"/>
            <ac:picMk id="3" creationId="{E82D333B-456A-7E2F-7768-213CDBF28CFF}"/>
          </ac:picMkLst>
        </pc:picChg>
        <pc:picChg chg="del">
          <ac:chgData name="Jennifer Woolley" userId="ed6e62c3-4cde-48a6-86a6-3b11e168614b" providerId="ADAL" clId="{CF313E3E-0AF4-4CA7-BB69-4763127536C5}" dt="2025-05-29T23:15:43.662" v="0" actId="478"/>
          <ac:picMkLst>
            <pc:docMk/>
            <pc:sldMk cId="761729322" sldId="256"/>
            <ac:picMk id="4" creationId="{C0938663-63CD-FAAA-F667-E82418E4D6C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81CBB-4E1D-6723-52BD-CEE8C44563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AE272A-1C22-9DBD-D709-4499C750E2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724DE2-6001-F288-E969-A5F52C021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5EE2-7EEA-46B7-B453-52B4874AD0EE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B5625F-4EDE-FB5F-A196-B8A2D5082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08193A-907F-5A64-BDA0-EDFB9B8DD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1EEE-27EA-40B8-B015-53DFAF904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69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BDD0B-C142-05BA-6C85-87549892F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426D58-78C8-E24A-D75E-90E8BF1783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677B2-B41C-0C02-1986-5A35A4849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5EE2-7EEA-46B7-B453-52B4874AD0EE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61D96-F5D4-DBE8-F4ED-93C760503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52EDAC-A7E6-080D-CE36-B3AB652E6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1EEE-27EA-40B8-B015-53DFAF904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019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53B334-86E0-8C23-8A98-EFA245DC74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383823-5B80-1506-2EE9-D66C089308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EEC578-9574-3055-493F-A8E390C1B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5EE2-7EEA-46B7-B453-52B4874AD0EE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F3F563-6BD3-2D19-631A-CE949964B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E7733-0CA7-01C2-EB1A-ED895FD73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1EEE-27EA-40B8-B015-53DFAF904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9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3EF59-247C-2DA9-EFD3-9A0EEAFC9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5D611-6861-3F07-3D7A-10E45AEB2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340131-D98E-04FD-6EB3-25FEA8E05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5EE2-7EEA-46B7-B453-52B4874AD0EE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18B13A-333B-994C-7314-C63FE009A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120976-C520-E2B9-3A58-86E63A740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1EEE-27EA-40B8-B015-53DFAF904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348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5B51A-380C-B470-400F-9C5DC5BEF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D1B94D-8A59-F261-79B7-D63D520EA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07D4A-D6D3-7981-624B-59716310B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5EE2-7EEA-46B7-B453-52B4874AD0EE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FAB39-AA48-5154-908A-80722626D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6D9E21-BA76-A1F8-D4B1-7EAF8132B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1EEE-27EA-40B8-B015-53DFAF904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937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3EE98-66B0-359D-7B4A-0E3F44C4F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F5E06-8843-6D8B-5500-BF5B4F980C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05BA9F-8755-5A98-864F-B9601EB5EF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F70E7E-CCBC-1302-C2CF-FF1253E61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5EE2-7EEA-46B7-B453-52B4874AD0EE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EAC583-E37F-6327-0EF4-FE36267FC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C63D97-FF16-3083-23DA-DC44486FC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1EEE-27EA-40B8-B015-53DFAF904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784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22C9E-7F9B-8CB2-AA70-21ED718A1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9DDF7A-9B83-9AEF-7318-48206A6117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416E83-E87E-FDE5-8479-C172DDFFE6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A7387B-27A5-431E-9EAF-5DEAD3413E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4FA37D-FEDA-EC70-3778-78D64E4B45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126CA8-E1A1-BC06-869A-FE71F73A4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5EE2-7EEA-46B7-B453-52B4874AD0EE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825655-4F2E-B949-569A-BC344EF37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CD87BA-2DAE-0072-01E1-92C9314DD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1EEE-27EA-40B8-B015-53DFAF904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460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08DA8-234E-3710-1674-B3269B42B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E41D1B-1073-2B2A-1322-1C6D1556C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5EE2-7EEA-46B7-B453-52B4874AD0EE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B4EE62-3A75-D9CD-AE0B-9BCFF074D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572446-DBFF-8108-5C51-1844D853A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1EEE-27EA-40B8-B015-53DFAF904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956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099F8E-3347-0151-871F-00B3A3ECF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5EE2-7EEA-46B7-B453-52B4874AD0EE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C379C1-4A88-0807-A22C-997074228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141C55-2C3F-AD19-50E4-2A1514A62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1EEE-27EA-40B8-B015-53DFAF904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13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26C66-A4CF-3696-7230-41F399807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BD864-7520-DC76-52F9-231BCEF82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651E4C-568D-8867-C9EA-5CFA48BEBA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A4A1DB-2577-AD0A-CD71-80CEE5470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5EE2-7EEA-46B7-B453-52B4874AD0EE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304F8E-8543-571F-4438-7C96ECCC0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092EF9-193F-106E-898A-EEB51A597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1EEE-27EA-40B8-B015-53DFAF904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98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D55E2-B9FF-A8EE-3163-95F0F5E4D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5746E4-3529-DA85-A195-10AC58ADB9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277735-5D27-1DE5-0435-E5F765FF65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3F04CA-199B-852C-289F-16F17055E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5EE2-7EEA-46B7-B453-52B4874AD0EE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91FBB-E345-F19F-1F01-BA4FB0B87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1669F5-0C68-B7CA-2E58-6ED28C0E5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1EEE-27EA-40B8-B015-53DFAF904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165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59EC0A-D357-6C80-126C-EA9DE82D9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C88EDE-F83C-B2B2-8B51-FEB5D751EC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1B1BFF-D8EE-8FB5-664C-1004FB2567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AE05EE2-7EEA-46B7-B453-52B4874AD0EE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9264F-AC53-8BB5-FAC2-0572ED0E07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291E39-D1C4-728C-223F-0AF9AD2D0F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4C1EEE-27EA-40B8-B015-53DFAF904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48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n image of the TB vaccine clinical pipeline by clinical trial phase">
            <a:extLst>
              <a:ext uri="{FF2B5EF4-FFF2-40B4-BE49-F238E27FC236}">
                <a16:creationId xmlns:a16="http://schemas.microsoft.com/office/drawing/2014/main" id="{E82D333B-456A-7E2F-7768-213CDBF28C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729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Woolley</dc:creator>
  <cp:lastModifiedBy>Jennifer Woolley</cp:lastModifiedBy>
  <cp:revision>3</cp:revision>
  <dcterms:created xsi:type="dcterms:W3CDTF">2024-01-16T21:58:50Z</dcterms:created>
  <dcterms:modified xsi:type="dcterms:W3CDTF">2025-05-29T23:16:29Z</dcterms:modified>
</cp:coreProperties>
</file>