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38E3-A946-18B5-354D-3C9521848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D5E93-CB66-4540-61C9-68563AAF5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7E202-58DE-D4CC-1DF0-102CF479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00AD8-482C-175E-372A-36618C39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0CDAE-FA51-7561-04BE-7402145D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6857-779B-E733-574A-44BBA7FB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8F319-D988-1436-0269-66E5BEE37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EAD3D-BF56-8F03-76C3-07F00592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727B-D87E-2D89-FBB5-19830E36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0FC90-5DD0-90CD-D960-A44BAB7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4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A94781-3B1B-D8E6-9284-F581111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73372-DF8B-8910-2D15-65666E3EE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E5BE-E084-3125-F616-D8AD4A8F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0037-693F-9A7B-B322-8D6A5859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3A90-3839-25B4-23C2-7D81A42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1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3880-74CF-2D72-0F9E-25AA9C49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4D9D-4FE5-84FC-2D5D-92A54D2B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AAF2E-F9C2-1B2D-87C1-E015EE1EF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7B660-6D51-0C8F-E289-CE7729FC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293B-9D43-370A-C5C4-5B40AC44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5BDF-BD22-E510-3387-EC961FA0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1FFB8-61A2-F4A8-53B8-20648B7C8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E934-E592-8DC9-AE81-0B3F3D79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9B6E8-A4B3-4AB3-64EC-7760B40F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358DD-1EAE-617E-FE90-F862B738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2A08-8987-96D4-92E4-6735A5D0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6F56-5D8C-52D9-6632-3EB06620C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16E87-762B-0FBD-BDC6-54CC25EAF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996DE-C124-32CE-6635-585F7BF5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4817E-4E84-8D54-7799-F522D1C5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85EDF-14BD-695B-CF7E-8981E076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C73-5583-2056-8EB1-CF32EC361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AE838-EC07-F85C-01C9-347DF156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7162D-697B-1343-A843-CBB4ADE13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E38B1-7561-7003-FAF4-5680B272C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1D488-F144-FF9C-D2CF-0E46AB8C3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F6E9C-5F1A-E1D8-36CD-CA70E8CD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C1A5EB-9296-D5C1-928E-A1767C0A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0F9E6-375B-FBC1-CB24-7AD4251B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6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C4E10-B40F-DE1D-0549-538DDF27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051CE-C8B5-6C00-D704-04D1A533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2E12D-0D07-AB48-00F5-BF25DCA3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3F1D9-A31F-AD8B-334E-AC1A545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2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084ED-3249-4BB4-F1FC-7F429815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1AA275-8F05-F2FA-F1E7-69AEB12A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A68C6-8E68-8853-66F0-55CDDF0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1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9C0D-6148-31E3-98EB-D87203BB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A0F4-C9E4-D8EF-5C0A-5E2B81A2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21391-BE32-282D-CB40-55B55AD83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4331F-E49F-38B3-1349-99E82D1D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6F0F7-4644-FA19-883F-56713B45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87978-5263-956C-225E-1761F0D8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1131-35D4-0A74-3595-AAA8CD98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627BA-8ADD-2B20-1C02-DD6E49A05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259AA-E18D-CD0E-57A0-8A6C45EE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22348-C1A5-7F44-21E6-08C78AE0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DBDC5-6CBA-B0B6-537E-A00254CE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70D3F-BE26-1764-26E7-F92805C1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6D823-D38F-C7CF-1B8D-4A6245ED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8C881-EE4A-FE22-5995-7B77239D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69A2E-C109-B558-4B55-5B9615DF3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BF3F-D456-4DC3-9A01-14A7BA39DC3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8F98C-A970-F077-E4E0-DCCE10A17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E9FF-760F-AD50-2421-EB0F961CE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0B23-392D-494D-BC7A-6EDA0CC43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4D14-08EE-A5DE-7BB2-B7A443084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79441-40CA-9476-54F9-24EC65FB24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BEA0EB69-4F05-1265-489D-021CB5DC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8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Woolley</dc:creator>
  <cp:lastModifiedBy>Jennifer Woolley</cp:lastModifiedBy>
  <cp:revision>1</cp:revision>
  <dcterms:created xsi:type="dcterms:W3CDTF">2023-02-08T23:15:28Z</dcterms:created>
  <dcterms:modified xsi:type="dcterms:W3CDTF">2023-02-08T23:16:22Z</dcterms:modified>
</cp:coreProperties>
</file>