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D45EA68-31AA-4290-B3DF-77AECBCD5A23}" v="3" dt="2024-09-04T18:17:43.72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50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ifer Woolley" userId="ed6e62c3-4cde-48a6-86a6-3b11e168614b" providerId="ADAL" clId="{0D45EA68-31AA-4290-B3DF-77AECBCD5A23}"/>
    <pc:docChg chg="custSel modSld">
      <pc:chgData name="Jennifer Woolley" userId="ed6e62c3-4cde-48a6-86a6-3b11e168614b" providerId="ADAL" clId="{0D45EA68-31AA-4290-B3DF-77AECBCD5A23}" dt="2024-09-04T18:17:46.732" v="5" actId="962"/>
      <pc:docMkLst>
        <pc:docMk/>
      </pc:docMkLst>
      <pc:sldChg chg="addSp delSp modSp mod">
        <pc:chgData name="Jennifer Woolley" userId="ed6e62c3-4cde-48a6-86a6-3b11e168614b" providerId="ADAL" clId="{0D45EA68-31AA-4290-B3DF-77AECBCD5A23}" dt="2024-09-04T18:17:46.732" v="5" actId="962"/>
        <pc:sldMkLst>
          <pc:docMk/>
          <pc:sldMk cId="761729322" sldId="256"/>
        </pc:sldMkLst>
        <pc:picChg chg="del mod">
          <ac:chgData name="Jennifer Woolley" userId="ed6e62c3-4cde-48a6-86a6-3b11e168614b" providerId="ADAL" clId="{0D45EA68-31AA-4290-B3DF-77AECBCD5A23}" dt="2024-09-04T18:17:22.190" v="2" actId="478"/>
          <ac:picMkLst>
            <pc:docMk/>
            <pc:sldMk cId="761729322" sldId="256"/>
            <ac:picMk id="4" creationId="{66350A81-FDE6-C71D-574A-8EF074E82C91}"/>
          </ac:picMkLst>
        </pc:picChg>
        <pc:picChg chg="add mod">
          <ac:chgData name="Jennifer Woolley" userId="ed6e62c3-4cde-48a6-86a6-3b11e168614b" providerId="ADAL" clId="{0D45EA68-31AA-4290-B3DF-77AECBCD5A23}" dt="2024-09-04T18:17:46.732" v="5" actId="962"/>
          <ac:picMkLst>
            <pc:docMk/>
            <pc:sldMk cId="761729322" sldId="256"/>
            <ac:picMk id="5" creationId="{BDF1B1A0-83E2-B52E-E901-1E3658F80543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181CBB-4E1D-6723-52BD-CEE8C44563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2AE272A-1C22-9DBD-D709-4499C750E2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724DE2-6001-F288-E969-A5F52C0215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B5625F-4EDE-FB5F-A196-B8A2D50828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08193A-907F-5A64-BDA0-EDFB9B8DD3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5691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5BDD0B-C142-05BA-6C85-87549892F3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7426D58-78C8-E24A-D75E-90E8BF1783B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677B2-B41C-0C02-1986-5A35A4849C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261D96-F5D4-DBE8-F4ED-93C7605036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B52EDAC-A7E6-080D-CE36-B3AB652E6C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019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F53B334-86E0-8C23-8A98-EFA245DC74B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B383823-5B80-1506-2EE9-D66C089308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4EEC578-9574-3055-493F-A8E390C1B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F3F563-6BD3-2D19-631A-CE949964BC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C0E7733-0CA7-01C2-EB1A-ED895FD737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1998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F3EF59-247C-2DA9-EFD3-9A0EEAFC9D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35D611-6861-3F07-3D7A-10E45AEB29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340131-D98E-04FD-6EB3-25FEA8E0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18B13A-333B-994C-7314-C63FE009A5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120976-C520-E2B9-3A58-86E63A740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3489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75B51A-380C-B470-400F-9C5DC5BEF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3D1B94D-8A59-F261-79B7-D63D520EA0A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A07D4A-D6D3-7981-624B-59716310B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4FAB39-AA48-5154-908A-80722626DC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6D9E21-BA76-A1F8-D4B1-7EAF8132BF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9370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C3EE98-66B0-359D-7B4A-0E3F44C4F8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4F5E06-8843-6D8B-5500-BF5B4F980C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05BA9F-8755-5A98-864F-B9601EB5EF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F70E7E-CCBC-1302-C2CF-FF1253E61D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AEAC583-E37F-6327-0EF4-FE36267FC0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C63D97-FF16-3083-23DA-DC44486FCB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37842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922C9E-7F9B-8CB2-AA70-21ED718A1C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49DDF7A-9B83-9AEF-7318-48206A611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416E83-E87E-FDE5-8479-C172DDFFE6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3A7387B-27A5-431E-9EAF-5DEAD3413E6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54FA37D-FEDA-EC70-3778-78D64E4B45B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126CA8-E1A1-BC06-869A-FE71F73A4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E825655-4F2E-B949-569A-BC344EF37C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CD87BA-2DAE-0072-01E1-92C9314DDF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4607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A08DA8-234E-3710-1674-B3269B42B3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E41D1B-1073-2B2A-1322-1C6D1556C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5B4EE62-3A75-D9CD-AE0B-9BCFF074D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7572446-DBFF-8108-5C51-1844D853A8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99561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7099F8E-3347-0151-871F-00B3A3ECF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C379C1-4A88-0807-A22C-9970742289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141C55-2C3F-AD19-50E4-2A1514A628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1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526C66-A4CF-3696-7230-41F399807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7BD864-7520-DC76-52F9-231BCEF824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651E4C-568D-8867-C9EA-5CFA48BEBA8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A4A1DB-2577-AD0A-CD71-80CEE5470A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304F8E-8543-571F-4438-7C96ECCC0E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092EF9-193F-106E-898A-EEB51A597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23983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8D55E2-B9FF-A8EE-3163-95F0F5E4D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55746E4-3529-DA85-A195-10AC58ADB9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1277735-5D27-1DE5-0435-E5F765FF65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A3F04CA-199B-852C-289F-16F17055E1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91FBB-E345-F19F-1F01-BA4FB0B87F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1669F5-0C68-B7CA-2E58-6ED28C0E5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8165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959EC0A-D357-6C80-126C-EA9DE82D9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1C88EDE-F83C-B2B2-8B51-FEB5D751EC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1B1BFF-D8EE-8FB5-664C-1004FB2567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AE05EE2-7EEA-46B7-B453-52B4874AD0EE}" type="datetimeFigureOut">
              <a:rPr lang="en-US" smtClean="0"/>
              <a:t>9/4/2024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A9264F-AC53-8BB5-FAC2-0572ED0E07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291E39-D1C4-728C-223F-0AF9AD2D0F2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D4C1EEE-27EA-40B8-B015-53DFAF9047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4488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00E20533-EAF2-62E8-6777-C4F17AAE8D7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5" name="Picture 4" descr="A screenshot of a computer&#10;&#10;Description automatically generated">
            <a:extLst>
              <a:ext uri="{FF2B5EF4-FFF2-40B4-BE49-F238E27FC236}">
                <a16:creationId xmlns:a16="http://schemas.microsoft.com/office/drawing/2014/main" id="{BDF1B1A0-83E2-B52E-E901-1E3658F8054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1999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7293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Aptos</vt:lpstr>
      <vt:lpstr>Aptos Display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Jennifer Woolley</dc:creator>
  <cp:lastModifiedBy>Jennifer Woolley</cp:lastModifiedBy>
  <cp:revision>2</cp:revision>
  <dcterms:created xsi:type="dcterms:W3CDTF">2024-01-16T21:58:50Z</dcterms:created>
  <dcterms:modified xsi:type="dcterms:W3CDTF">2024-09-04T18:17:53Z</dcterms:modified>
</cp:coreProperties>
</file>