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60" d="100"/>
          <a:sy n="60" d="100"/>
        </p:scale>
        <p:origin x="6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A796-9CB4-44C2-B4F5-9BC4EC357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96BCB-49A8-4EE7-8A25-9DABE72A1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8518-D01D-4E6A-B059-46D3808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5555-4040-4202-99FE-DA35029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5134-B9AE-4341-A728-6CC05E52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2912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46B6-94BA-4889-A3C2-7CB2A3926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3F512-D436-4FDD-8A81-AC5BD3014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A8D1C-53C1-4B01-827A-02E2A75C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72C3F-B77E-4BF3-8069-CF3A83B1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A4DD1-6323-4FE7-9C6C-933A8487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855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70C768-45C8-46AA-9365-56579E147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8CD43-0825-41E8-B798-DE12618D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D6B0B-0B69-4A3B-8A75-A3719721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35429-3509-4E6F-BECA-0EF2BA51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8DDFE-8CF6-4345-B2BB-5E7DE56A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143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1CF8-E940-4F96-89E9-80C0B60C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C110B-7068-4158-95B0-6DCA535F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F1BE2-0E1B-4717-8654-9910B4E0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97FC5-AF77-4FED-B63C-F691E195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B95A-562A-45D5-911E-9D9CF5CF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47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07E5-97B3-444D-AF2A-5E905198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AFBBC-536C-446D-9F00-9C3CDD7A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EBE56-780C-4959-84D5-6DC388A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EC31-6591-43ED-84C9-E1207A5F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94BC5-E929-4007-B9B7-263D3D84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426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038D-7405-4679-B6DD-3D374BF7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9215-E650-4DEC-B3F1-72CBA4BF2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242BA-0578-4E21-8E2F-E5073F327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1DCFC-70F0-48B6-995F-42AA947E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85D96-CCCE-40BF-A4C0-AEA3F3C1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84360-3EE2-454B-AF63-4AFB5999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465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DC56-1C1C-42DE-A8A1-49D90B33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3453F-E22F-4E89-A831-76676373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E7100-6E31-4FF3-A022-8E242C43A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441EAD-F8C4-46B2-AE22-51A7F605E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CDBCC-C0A6-40D2-B842-AB36FB886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E5353-02DC-4B78-89DF-6EA97F4B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49AC5-1A09-4F1A-B71E-85998B61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1555-8B23-4D56-8C58-7A3B5093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6646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ACACD-23AE-40D3-AEE3-E2069BA7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F456F-93DF-473A-A5A6-BFDE20D9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898F3-2DDA-4E20-9BBF-30D4CD2B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B9EAF-5508-414F-B58A-61DD91CE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1070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6349A-EE4B-429F-995E-642F5B37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4CBB0-B364-4DFE-A931-C7A935EF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5E132-C1B5-4CCC-8150-CEE29187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077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7E644-A646-40E6-8D3D-78B2B689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6FE9-940C-4E14-B6C7-459B2F01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D16D-98EB-467E-824E-333C360C4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38692-D855-4638-847C-22B2C72F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C2397-777B-44A0-8600-1B35B867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60FEE-9B89-4BEF-851E-A9877B03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3633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7AE3-C1E1-4EE0-B888-9BD12C80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EE5EC-5F27-4696-BFA7-EF0F952FB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96CF8-4327-4D4C-AC31-2E089E538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D3566-40D8-42FD-B743-0CD80562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3E4DD-9B3D-46B6-A80E-0E635875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184DD-B86E-45E9-A289-51B8CFF0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76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7973A3-5BB1-4C96-A96C-67C91BA3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6F594-7099-46DD-8731-AF909ED5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19E81-2719-42E7-A5D5-1DE9B6ED7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342D-C362-4EDF-971D-796145336E86}" type="datetimeFigureOut">
              <a:rPr lang="en-NL" smtClean="0"/>
              <a:t>10/12/2023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41164-84CC-425F-B023-E21D48B57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C6E95-53E3-4B5E-92A9-763EBE3A2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8700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F19F776-9849-F2B2-37F8-3D5A65648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7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EEA2D9120CFB42B93E69661F0C81D3" ma:contentTypeVersion="7" ma:contentTypeDescription="Create a new document." ma:contentTypeScope="" ma:versionID="7e65dfb9c6e83b4a2e2a1ec16ee7644e">
  <xsd:schema xmlns:xsd="http://www.w3.org/2001/XMLSchema" xmlns:xs="http://www.w3.org/2001/XMLSchema" xmlns:p="http://schemas.microsoft.com/office/2006/metadata/properties" xmlns:ns3="b1971306-885d-477e-9f2c-60993da6a225" xmlns:ns4="b329ed60-e00c-4773-85e0-5b1c2e7e8681" targetNamespace="http://schemas.microsoft.com/office/2006/metadata/properties" ma:root="true" ma:fieldsID="a3683088551f9dc9190b94e0370ab1e9" ns3:_="" ns4:_="">
    <xsd:import namespace="b1971306-885d-477e-9f2c-60993da6a225"/>
    <xsd:import namespace="b329ed60-e00c-4773-85e0-5b1c2e7e8681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71306-885d-477e-9f2c-60993da6a22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29ed60-e00c-4773-85e0-5b1c2e7e8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c0efa977-3f7c-400b-9033-89050765ca8b" ContentTypeId="0x0101" PreviousValue="false"/>
</file>

<file path=customXml/itemProps1.xml><?xml version="1.0" encoding="utf-8"?>
<ds:datastoreItem xmlns:ds="http://schemas.openxmlformats.org/officeDocument/2006/customXml" ds:itemID="{F222B665-98EC-4C0D-AC0D-8A32064C1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71306-885d-477e-9f2c-60993da6a225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5F7FA3-F902-4FD7-98F2-69692DC85637}">
  <ds:schemaRefs>
    <ds:schemaRef ds:uri="http://purl.org/dc/elements/1.1/"/>
    <ds:schemaRef ds:uri="http://schemas.microsoft.com/office/2006/metadata/properties"/>
    <ds:schemaRef ds:uri="b1971306-885d-477e-9f2c-60993da6a225"/>
    <ds:schemaRef ds:uri="http://purl.org/dc/terms/"/>
    <ds:schemaRef ds:uri="http://schemas.openxmlformats.org/package/2006/metadata/core-properties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BAD23-2A93-495D-A4BF-BA6273C266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705E19-530A-4D10-8A47-67454AE2A92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EF044376-9CB4-453F-8FDE-31A8CE940D5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Palmer</dc:creator>
  <cp:lastModifiedBy>Jennifer Woolley</cp:lastModifiedBy>
  <cp:revision>3</cp:revision>
  <dcterms:created xsi:type="dcterms:W3CDTF">2022-09-27T07:39:55Z</dcterms:created>
  <dcterms:modified xsi:type="dcterms:W3CDTF">2023-10-12T17:27:59Z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0x010100ADEEA2D9120CFB42B93E69661F0C81D3</vt:lpwstr>
  </property>
</Properties>
</file>